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60" r:id="rId2"/>
  </p:sldMasterIdLst>
  <p:sldIdLst>
    <p:sldId id="308" r:id="rId3"/>
    <p:sldId id="309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310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75" r:id="rId36"/>
    <p:sldId id="292" r:id="rId37"/>
    <p:sldId id="307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embeddedFontLst>
    <p:embeddedFont>
      <p:font typeface="Baloo Bhaijaan 2 SemiBold" pitchFamily="2" charset="-78"/>
      <p:bold r:id="rId52"/>
    </p:embeddedFont>
    <p:embeddedFont>
      <p:font typeface="Century Gothic" panose="020B0502020202020204" pitchFamily="34" charset="0"/>
      <p:regular r:id="rId53"/>
      <p:bold r:id="rId54"/>
      <p:italic r:id="rId55"/>
      <p:boldItalic r:id="rId56"/>
    </p:embeddedFont>
    <p:embeddedFont>
      <p:font typeface="Wingdings 2" panose="05020102010507070707" pitchFamily="18" charset="2"/>
      <p:regular r:id="rId5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font" Target="fonts/font4.fntdata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2.fntdata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5.fntdata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font" Target="fonts/font6.fntdata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1.fntdata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E889-9AAD-4432-A9D2-C2DBB5BA9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357293-1DF4-444A-A12F-0A7047C15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59235-BFE6-412F-B26A-DBD6233E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375E2-F0BE-4B24-85B6-75A5F5BED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FD790-85BB-4158-8AC6-6DFB0B055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4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A95F-F4E1-46CC-936D-EF9E66A1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AA416-C959-49AE-B0C5-8C3AC9609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0F5B4-C6F8-4FC1-9138-B06FD72F4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FD394-F77E-42AA-8E36-46DC86E7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7D2D-4EC8-4028-BAC4-F50A1276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5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19698A-7E9D-4AB2-8C1C-D1F75987A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7F92A-CAE3-4303-A23C-0E6A8D16E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A366-8D1A-4446-BC16-A1FE0443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2578E-5023-42F5-8611-6664C32B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AF7A-7099-44CE-BB75-FC7C06EF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9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9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01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70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79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47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3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B774-4FD4-4D76-BBE1-9E515652B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C0F5-08F4-471E-AA33-E3728C408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160A0-5649-4691-BA84-1BA91596C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8DC-A155-4D25-AE01-31B57381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DB133-C164-41E4-9CA0-EDB648533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7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86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84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73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9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574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9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65A52-F73D-4AA1-9695-88298146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DD216-7FCD-4FD1-B43D-042A1195B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3C5B1-80D0-49E6-A3A0-D4554CF7A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10B90-1E5F-4253-83FD-E0B9B1DA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8F56-FAFC-410A-A268-E71B9E75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38669-0570-4F5E-A6B0-03FE6C09A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8F88C-ED67-4515-9958-110E1DCA5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0BF7F-10C2-43F0-AF73-C514B95FB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54F6A-BA40-41C2-B14B-FBDF4E64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22B0D-3489-49CF-A499-85C65485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AB0CC-BBC6-4A6E-9C59-C003B967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7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00B29-4D3E-4F59-BACF-3ED72E3F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935A8-671D-4959-AEAC-EFF63AFBC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F5A0C-85FC-4953-B8BF-0CBB6CC26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63930-2980-477D-A3BB-0305FFEBA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554A1-A0BD-4054-A957-A15B88D95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AD220-C0A5-4387-AD98-AFE98845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93798-88D1-41CC-908E-C79C700D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76C8C-52CD-4DBF-8475-F1AD71BB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8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2C793-12D2-4B0B-B749-A1251530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BDC33A-B02B-4610-9CAB-F307F30C1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62C83D-E2A6-47C3-B821-54E78125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2266E8-6117-4BE1-B169-7C25CA8B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4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549E7-F447-4487-A6AD-8478D71C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8BCA61-A253-4F9E-A313-D8D2BCE8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D14CE-2D65-4503-A8AC-477CCC29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5E02F-19C2-473A-9333-4CD45E4D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753B6-5269-437A-BC77-6391A42C9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5D0E7-17FC-4C0B-B508-F18D36464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D8E69-9EF0-491B-BD6C-812A7D4F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9B3E6-F3C5-4D85-8EA5-F94CB032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CF1A2-5BEC-4BBF-AD39-88ADCE71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27F88-BDBE-4AA1-B4C2-2F1D789C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61A276-F622-43A8-ACF3-0DEAA868A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24580-CC57-424B-96C5-B2064B83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3C3E5-6671-45F0-8E21-ED530728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39490-B17C-4021-A7D2-532C6EA78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2360A-5F94-457D-B1EE-31247E14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9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06658F-3701-4788-90AA-DD848B19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F0710-2E15-4E79-8407-83F20D835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26075-0602-472F-9C29-8FE7F18E8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134A3-44BA-4654-83FE-92727BBB9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9E855-EE8B-4538-9C4B-0B4851323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7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E69C2A-11FC-4E94-AFAE-C5305F4C0D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F455A59-B7E8-4998-A1B5-D65513BC9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16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92535" y="1493810"/>
            <a:ext cx="853144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قُل اللون</a:t>
            </a:r>
            <a:endParaRPr kumimoji="0" lang="en-US" sz="1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575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FF0000"/>
                </a:solidFill>
                <a:latin typeface="Baloo Bhaijaan 2 SemiBold" pitchFamily="2" charset="-78"/>
                <a:cs typeface="Baloo Bhaijaan 2 SemiBold" pitchFamily="2" charset="-78"/>
              </a:rPr>
              <a:t>أحمر</a:t>
            </a:r>
            <a:endParaRPr lang="en-US" sz="19900" dirty="0">
              <a:solidFill>
                <a:srgbClr val="FF000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2F4B8-7C2D-496D-925E-5D4A117B2F60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٨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965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0070C0"/>
                </a:solidFill>
                <a:latin typeface="Baloo Bhaijaan 2 SemiBold" pitchFamily="2" charset="-78"/>
                <a:cs typeface="Baloo Bhaijaan 2 SemiBold" pitchFamily="2" charset="-78"/>
              </a:rPr>
              <a:t>أسود</a:t>
            </a:r>
            <a:endParaRPr lang="en-US" sz="19900" dirty="0">
              <a:solidFill>
                <a:srgbClr val="0070C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666D64-05D5-4622-8DA7-57BFF3BE066D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٩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401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00B0F0"/>
                </a:solidFill>
                <a:latin typeface="Baloo Bhaijaan 2 SemiBold" pitchFamily="2" charset="-78"/>
                <a:cs typeface="Baloo Bhaijaan 2 SemiBold" pitchFamily="2" charset="-78"/>
              </a:rPr>
              <a:t>أبيض</a:t>
            </a:r>
            <a:endParaRPr lang="en-US" sz="19900" dirty="0">
              <a:solidFill>
                <a:srgbClr val="00B0F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620C0E-8110-4C13-8962-5586DB4C7A61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solidFill>
                  <a:schemeClr val="bg1"/>
                </a:solidFill>
                <a:latin typeface="Baloo Bhaijaan 2 SemiBold" pitchFamily="2" charset="-78"/>
                <a:cs typeface="Baloo Bhaijaan 2 SemiBold" pitchFamily="2" charset="-78"/>
              </a:rPr>
              <a:t>١٠</a:t>
            </a:r>
            <a:endParaRPr lang="en-US" sz="6000" dirty="0">
              <a:solidFill>
                <a:schemeClr val="bg1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416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chemeClr val="bg1">
                    <a:lumMod val="50000"/>
                  </a:schemeClr>
                </a:solidFill>
                <a:latin typeface="Baloo Bhaijaan 2 SemiBold" pitchFamily="2" charset="-78"/>
                <a:cs typeface="Baloo Bhaijaan 2 SemiBold" pitchFamily="2" charset="-78"/>
              </a:rPr>
              <a:t>رمادي</a:t>
            </a:r>
            <a:endParaRPr lang="en-US" sz="19900" dirty="0">
              <a:solidFill>
                <a:schemeClr val="bg1">
                  <a:lumMod val="50000"/>
                </a:schemeClr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BB6B3-47E5-4CB6-A8B2-015A1E9271A3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١١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48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loo Bhaijaan 2 SemiBold" pitchFamily="2" charset="-78"/>
                <a:cs typeface="Baloo Bhaijaan 2 SemiBold" pitchFamily="2" charset="-78"/>
              </a:rPr>
              <a:t>أصفر</a:t>
            </a:r>
            <a:endParaRPr lang="en-US" sz="19900" dirty="0">
              <a:solidFill>
                <a:schemeClr val="accent4">
                  <a:lumMod val="60000"/>
                  <a:lumOff val="40000"/>
                </a:schemeClr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1817B-2473-496D-817E-E8D6AA70387B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١٢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006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chemeClr val="accent2"/>
                </a:solidFill>
                <a:latin typeface="Baloo Bhaijaan 2 SemiBold" pitchFamily="2" charset="-78"/>
                <a:cs typeface="Baloo Bhaijaan 2 SemiBold" pitchFamily="2" charset="-78"/>
              </a:rPr>
              <a:t>أخضر</a:t>
            </a:r>
            <a:endParaRPr lang="en-US" sz="19900" dirty="0">
              <a:solidFill>
                <a:schemeClr val="accent2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60637-F2B4-425D-A943-A7B0F712360D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١٣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030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0070C0"/>
                </a:solidFill>
                <a:latin typeface="Baloo Bhaijaan 2 SemiBold" pitchFamily="2" charset="-78"/>
                <a:cs typeface="Baloo Bhaijaan 2 SemiBold" pitchFamily="2" charset="-78"/>
              </a:rPr>
              <a:t>أزرق</a:t>
            </a:r>
            <a:endParaRPr lang="en-US" sz="19900" dirty="0">
              <a:solidFill>
                <a:srgbClr val="0070C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9C6CC-332C-4101-A852-02F6CE44C624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١٤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176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7030A0"/>
                </a:solidFill>
                <a:latin typeface="Baloo Bhaijaan 2 SemiBold" pitchFamily="2" charset="-78"/>
                <a:cs typeface="Baloo Bhaijaan 2 SemiBold" pitchFamily="2" charset="-78"/>
              </a:rPr>
              <a:t>رمادي</a:t>
            </a:r>
            <a:endParaRPr lang="en-US" sz="19900" dirty="0">
              <a:solidFill>
                <a:srgbClr val="7030A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9C6CC-332C-4101-A852-02F6CE44C624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١٥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192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57441" y="3107658"/>
            <a:ext cx="95982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التحدي </a:t>
            </a:r>
            <a:r>
              <a:rPr kumimoji="0" lang="ar-SA" sz="1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الثاني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387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أخضر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934FD3-6A71-4E9F-8E06-B030256218DE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299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472097" y="3083274"/>
            <a:ext cx="95982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التحدي </a:t>
            </a:r>
            <a:r>
              <a:rPr kumimoji="0" lang="ar-SA" sz="1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الأول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628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أزرق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DD493E-C87A-45EA-A5C1-7CF2937098FA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٢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957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أصفر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29777C-D24B-4A36-B35D-DCCF011B63E9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٣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817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أزرق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EED6D6-3DDA-4248-8989-B51D3660D3C8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٤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64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أزرق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5EEE60-1660-416A-8519-986AEC9E25D2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٥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526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رمادي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0F4748-0B21-432A-A457-CE2B9AA05B9A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٦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420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أحمر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68DC57-BE21-4A3A-9C73-EAA177BB8320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٧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043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أسود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2F4B8-7C2D-496D-925E-5D4A117B2F60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٨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124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أصفر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666D64-05D5-4622-8DA7-57BFF3BE066D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٩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80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أبيض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620C0E-8110-4C13-8962-5586DB4C7A61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١٠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740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رمادي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BB6B3-47E5-4CB6-A8B2-015A1E9271A3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١١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12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latin typeface="Baloo Bhaijaan 2 SemiBold" pitchFamily="2" charset="-78"/>
                <a:cs typeface="Baloo Bhaijaan 2 SemiBold" pitchFamily="2" charset="-78"/>
              </a:rPr>
              <a:t>أسود</a:t>
            </a:r>
            <a:endParaRPr lang="en-US" sz="19900" dirty="0"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934FD3-6A71-4E9F-8E06-B030256218DE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١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35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رمادي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1817B-2473-496D-817E-E8D6AA70387B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١٢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770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أخضر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60637-F2B4-425D-A943-A7B0F712360D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١٣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140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أسود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9C6CC-332C-4101-A852-02F6CE44C624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١٤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502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أحمر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9C6CC-332C-4101-A852-02F6CE44C624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١٥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20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6612" y="3107658"/>
            <a:ext cx="1096906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التحدي </a:t>
            </a:r>
            <a:r>
              <a:rPr kumimoji="0" lang="ar-SA" sz="1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الثالث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190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أبيض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934FD3-6A71-4E9F-8E06-B030256218DE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12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أسود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620C0E-8110-4C13-8962-5586DB4C7A61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٢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421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54282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أخضر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29777C-D24B-4A36-B35D-DCCF011B63E9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٣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434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أزرق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EED6D6-3DDA-4248-8989-B51D3660D3C8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٤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653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أحمر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5EEE60-1660-416A-8519-986AEC9E25D2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٥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922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00B050"/>
                </a:solidFill>
                <a:latin typeface="Baloo Bhaijaan 2 SemiBold" pitchFamily="2" charset="-78"/>
                <a:cs typeface="Baloo Bhaijaan 2 SemiBold" pitchFamily="2" charset="-78"/>
              </a:rPr>
              <a:t>أخضر</a:t>
            </a:r>
            <a:endParaRPr lang="en-US" sz="19900" dirty="0">
              <a:solidFill>
                <a:srgbClr val="00B05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DD493E-C87A-45EA-A5C1-7CF2937098FA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٢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311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أصفر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0F4748-0B21-432A-A457-CE2B9AA05B9A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٦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97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رمادي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68DC57-BE21-4A3A-9C73-EAA177BB8320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٧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004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أصفر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2F4B8-7C2D-496D-925E-5D4A117B2F60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٨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241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أزرق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666D64-05D5-4622-8DA7-57BFF3BE066D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٩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288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أبيض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620C0E-8110-4C13-8962-5586DB4C7A61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١٠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827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أحمر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BB6B3-47E5-4CB6-A8B2-015A1E9271A3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١١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829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أسود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1817B-2473-496D-817E-E8D6AA70387B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١٢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706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أبيض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60637-F2B4-425D-A943-A7B0F712360D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١٣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915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أزرق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9C6CC-332C-4101-A852-02F6CE44C624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١٤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404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99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أصفر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9C6CC-332C-4101-A852-02F6CE44C624}"/>
              </a:ext>
            </a:extLst>
          </p:cNvPr>
          <p:cNvSpPr txBox="1"/>
          <p:nvPr/>
        </p:nvSpPr>
        <p:spPr>
          <a:xfrm>
            <a:off x="10725151" y="233645"/>
            <a:ext cx="1084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loo Bhaijaan 2 SemiBold" pitchFamily="2" charset="-78"/>
                <a:ea typeface="+mn-ea"/>
                <a:cs typeface="Baloo Bhaijaan 2 SemiBold" pitchFamily="2" charset="-78"/>
              </a:rPr>
              <a:t>١٥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loo Bhaijaan 2 SemiBold" pitchFamily="2" charset="-78"/>
              <a:ea typeface="+mn-ea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911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589103" y="1851645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chemeClr val="bg1"/>
                </a:solidFill>
                <a:latin typeface="Baloo Bhaijaan 2 SemiBold" pitchFamily="2" charset="-78"/>
                <a:cs typeface="Baloo Bhaijaan 2 SemiBold" pitchFamily="2" charset="-78"/>
              </a:rPr>
              <a:t>أبيض</a:t>
            </a:r>
            <a:endParaRPr lang="en-US" sz="19900" dirty="0">
              <a:solidFill>
                <a:schemeClr val="bg1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29777C-D24B-4A36-B35D-DCCF011B63E9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solidFill>
                  <a:schemeClr val="bg1"/>
                </a:solidFill>
                <a:latin typeface="Baloo Bhaijaan 2 SemiBold" pitchFamily="2" charset="-78"/>
                <a:cs typeface="Baloo Bhaijaan 2 SemiBold" pitchFamily="2" charset="-78"/>
              </a:rPr>
              <a:t>٣</a:t>
            </a:r>
            <a:endParaRPr lang="en-US" sz="6000" dirty="0">
              <a:solidFill>
                <a:schemeClr val="bg1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349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loo Bhaijaan 2 SemiBold" pitchFamily="2" charset="-78"/>
                <a:cs typeface="Baloo Bhaijaan 2 SemiBold" pitchFamily="2" charset="-78"/>
              </a:rPr>
              <a:t>أصفر</a:t>
            </a:r>
            <a:endParaRPr lang="en-US" sz="19900" dirty="0">
              <a:solidFill>
                <a:schemeClr val="accent4">
                  <a:lumMod val="60000"/>
                  <a:lumOff val="40000"/>
                </a:schemeClr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EED6D6-3DDA-4248-8989-B51D3660D3C8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٤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893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rgbClr val="FF0000"/>
                </a:solidFill>
                <a:latin typeface="Baloo Bhaijaan 2 SemiBold" pitchFamily="2" charset="-78"/>
                <a:cs typeface="Baloo Bhaijaan 2 SemiBold" pitchFamily="2" charset="-78"/>
              </a:rPr>
              <a:t>أزرق</a:t>
            </a:r>
            <a:endParaRPr lang="en-US" sz="19900" dirty="0">
              <a:solidFill>
                <a:srgbClr val="FF0000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5EEE60-1660-416A-8519-986AEC9E25D2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٥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250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solidFill>
                  <a:schemeClr val="accent6"/>
                </a:solidFill>
                <a:latin typeface="Baloo Bhaijaan 2 SemiBold" pitchFamily="2" charset="-78"/>
                <a:cs typeface="Baloo Bhaijaan 2 SemiBold" pitchFamily="2" charset="-78"/>
              </a:rPr>
              <a:t>أحمر</a:t>
            </a:r>
            <a:endParaRPr lang="en-US" sz="19900" dirty="0">
              <a:solidFill>
                <a:schemeClr val="accent6"/>
              </a:solidFill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0F4748-0B21-432A-A457-CE2B9AA05B9A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٦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599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105E81-CE57-4222-9C5B-8EA27D5D73F0}"/>
              </a:ext>
            </a:extLst>
          </p:cNvPr>
          <p:cNvSpPr txBox="1"/>
          <p:nvPr/>
        </p:nvSpPr>
        <p:spPr>
          <a:xfrm>
            <a:off x="1830279" y="1975470"/>
            <a:ext cx="853144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9900" dirty="0">
                <a:latin typeface="Baloo Bhaijaan 2 SemiBold" pitchFamily="2" charset="-78"/>
                <a:cs typeface="Baloo Bhaijaan 2 SemiBold" pitchFamily="2" charset="-78"/>
              </a:rPr>
              <a:t>أخضر</a:t>
            </a:r>
            <a:endParaRPr lang="en-US" sz="19900" dirty="0">
              <a:latin typeface="Baloo Bhaijaan 2 SemiBold" pitchFamily="2" charset="-78"/>
              <a:cs typeface="Baloo Bhaijaan 2 SemiBold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68DC57-BE21-4A3A-9C73-EAA177BB8320}"/>
              </a:ext>
            </a:extLst>
          </p:cNvPr>
          <p:cNvSpPr txBox="1"/>
          <p:nvPr/>
        </p:nvSpPr>
        <p:spPr>
          <a:xfrm>
            <a:off x="11039475" y="233645"/>
            <a:ext cx="770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dirty="0">
                <a:latin typeface="Baloo Bhaijaan 2 SemiBold" pitchFamily="2" charset="-78"/>
                <a:cs typeface="Baloo Bhaijaan 2 SemiBold" pitchFamily="2" charset="-78"/>
              </a:rPr>
              <a:t>٧</a:t>
            </a:r>
            <a:endParaRPr lang="en-US" sz="6000" dirty="0">
              <a:latin typeface="Baloo Bhaijaan 2 SemiBold" pitchFamily="2" charset="-78"/>
              <a:cs typeface="Baloo Bhaijaan 2 S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344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"/>
    </mc:Choice>
    <mc:Fallback xmlns="">
      <p:transition advTm="1500"/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Quotabl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98</Words>
  <Application>Microsoft Office PowerPoint</Application>
  <PresentationFormat>Widescreen</PresentationFormat>
  <Paragraphs>94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Calibri</vt:lpstr>
      <vt:lpstr>Century Gothic</vt:lpstr>
      <vt:lpstr>Calibri Light</vt:lpstr>
      <vt:lpstr>Arial</vt:lpstr>
      <vt:lpstr>Baloo Bhaijaan 2 SemiBold</vt:lpstr>
      <vt:lpstr>Wingdings 2</vt:lpstr>
      <vt:lpstr>Office Theme</vt:lpstr>
      <vt:lpstr>Quotable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maalouly</dc:creator>
  <cp:lastModifiedBy>roy maalouly</cp:lastModifiedBy>
  <cp:revision>22</cp:revision>
  <dcterms:created xsi:type="dcterms:W3CDTF">2024-04-11T11:22:06Z</dcterms:created>
  <dcterms:modified xsi:type="dcterms:W3CDTF">2025-01-29T09:15:42Z</dcterms:modified>
</cp:coreProperties>
</file>